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9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26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61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90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31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97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82659" y="1611085"/>
            <a:ext cx="63805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SEU </a:t>
            </a:r>
          </a:p>
          <a:p>
            <a:r>
              <a:rPr lang="pt-BR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TÍTULO</a:t>
            </a:r>
          </a:p>
          <a:p>
            <a:r>
              <a:rPr lang="pt-BR" sz="6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AQUI</a:t>
            </a:r>
            <a:endParaRPr lang="pt-BR" sz="6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82659" y="4827346"/>
            <a:ext cx="581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Por</a:t>
            </a:r>
            <a:r>
              <a:rPr lang="pt-BR" b="1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FULADO(A) DA SILVA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-252549" y="4650376"/>
            <a:ext cx="47374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31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560146"/>
            <a:ext cx="1219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b="1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LOREM IPSUM DOLOR SIT AMET</a:t>
            </a:r>
            <a:endParaRPr lang="pt-BR" sz="2400" b="1" dirty="0" smtClean="0">
              <a:solidFill>
                <a:srgbClr val="FF5936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 Arredondado 2"/>
          <p:cNvSpPr/>
          <p:nvPr/>
        </p:nvSpPr>
        <p:spPr>
          <a:xfrm>
            <a:off x="840377" y="1576252"/>
            <a:ext cx="4680857" cy="4214948"/>
          </a:xfrm>
          <a:prstGeom prst="roundRect">
            <a:avLst>
              <a:gd name="adj" fmla="val 49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(sua ilustração/imagem aqui)</a:t>
            </a:r>
            <a:endParaRPr lang="pt-BR" sz="16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017623" y="1492322"/>
            <a:ext cx="52599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dolor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quis. 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urna magna,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tincidunt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lacus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vitae,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tristique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ipsum. Nunc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condimentum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eleifend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Phasellus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sagittis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risus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ornare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laoreet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nulla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dictum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at.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quis. </a:t>
            </a:r>
            <a:endParaRPr lang="pt-B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dolor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urna magna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tincidunt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560146"/>
            <a:ext cx="1219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b="1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LOREM IPSUM DOLOR SIT AMET</a:t>
            </a:r>
            <a:endParaRPr lang="pt-BR" sz="2400" b="1" dirty="0" smtClean="0">
              <a:solidFill>
                <a:srgbClr val="FF5936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 Arredondado 2"/>
          <p:cNvSpPr/>
          <p:nvPr/>
        </p:nvSpPr>
        <p:spPr>
          <a:xfrm>
            <a:off x="840377" y="1942011"/>
            <a:ext cx="10511246" cy="2133600"/>
          </a:xfrm>
          <a:prstGeom prst="roundRect">
            <a:avLst>
              <a:gd name="adj" fmla="val 49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(sua ilustração/imagem aqui)</a:t>
            </a:r>
            <a:endParaRPr lang="pt-BR" sz="16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40377" y="4551674"/>
            <a:ext cx="10511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dolor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urna magna,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tincidunt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lacus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vitae,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tristique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ipsum. Nunc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condimentum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eleifend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Phasellus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sagittis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risus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ornare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laoreet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nulla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dictum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at. 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39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2065" y="3831771"/>
            <a:ext cx="63805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MUDANÇA </a:t>
            </a:r>
          </a:p>
          <a:p>
            <a:r>
              <a:rPr lang="pt-BR" sz="4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sz="4800" b="1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ASSUNTO</a:t>
            </a:r>
          </a:p>
          <a:p>
            <a:r>
              <a:rPr lang="pt-BR" sz="4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AQUI.</a:t>
            </a:r>
            <a:endParaRPr lang="pt-BR" sz="4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Conector reto 2"/>
          <p:cNvCxnSpPr/>
          <p:nvPr/>
        </p:nvCxnSpPr>
        <p:spPr>
          <a:xfrm>
            <a:off x="-252549" y="6251519"/>
            <a:ext cx="539931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147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560146"/>
            <a:ext cx="1219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b="1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LOREM IPSUM DOLOR SIT AMET</a:t>
            </a:r>
            <a:endParaRPr lang="pt-BR" sz="2400" b="1" dirty="0" smtClean="0">
              <a:solidFill>
                <a:srgbClr val="FF5936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 Arredondado 2"/>
          <p:cNvSpPr/>
          <p:nvPr/>
        </p:nvSpPr>
        <p:spPr>
          <a:xfrm>
            <a:off x="6609806" y="1802674"/>
            <a:ext cx="4715690" cy="1907178"/>
          </a:xfrm>
          <a:prstGeom prst="roundRect">
            <a:avLst>
              <a:gd name="adj" fmla="val 49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(sua ilustração/imagem aqui)</a:t>
            </a:r>
            <a:endParaRPr lang="pt-BR" sz="16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tângulo Arredondado 5"/>
          <p:cNvSpPr/>
          <p:nvPr/>
        </p:nvSpPr>
        <p:spPr>
          <a:xfrm>
            <a:off x="6609806" y="3879669"/>
            <a:ext cx="4715690" cy="1907178"/>
          </a:xfrm>
          <a:prstGeom prst="roundRect">
            <a:avLst>
              <a:gd name="adj" fmla="val 49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(sua ilustração/imagem aqui)</a:t>
            </a:r>
            <a:endParaRPr lang="pt-BR" sz="16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75063" y="1802674"/>
            <a:ext cx="52599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dolor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quis. 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urna magna,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tincidunt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lacus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vitae,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tristique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ipsum. Nunc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condimentum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eleifend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Phasellus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sagittis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risus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ipsum,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ornare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laoreet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nulla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dictum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at.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quis. </a:t>
            </a:r>
            <a:endParaRPr lang="pt-B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ipsum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dolor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amet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Consectetur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adipiscing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Curabitur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vestibulum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pulvinar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nisl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Eu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semper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eros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dapibus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quis;</a:t>
            </a:r>
          </a:p>
          <a:p>
            <a:pPr marL="285750" indent="-285750" algn="just">
              <a:buClr>
                <a:srgbClr val="FF5936"/>
              </a:buClr>
              <a:buFont typeface="Wingdings" panose="05000000000000000000" pitchFamily="2" charset="2"/>
              <a:buChar char="ü"/>
            </a:pP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Etiam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urna magna </a:t>
            </a:r>
            <a:r>
              <a:rPr lang="pt-B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tincidunt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69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6" y="2720122"/>
            <a:ext cx="4717250" cy="119745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55642" y="5111932"/>
            <a:ext cx="5622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SEU NOME COMPLETO AQUI</a:t>
            </a:r>
            <a:endParaRPr lang="pt-BR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55642" y="5489973"/>
            <a:ext cx="5622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FF593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Seu cargo aqui</a:t>
            </a:r>
          </a:p>
        </p:txBody>
      </p:sp>
    </p:spTree>
    <p:extLst>
      <p:ext uri="{BB962C8B-B14F-4D97-AF65-F5344CB8AC3E}">
        <p14:creationId xmlns:p14="http://schemas.microsoft.com/office/powerpoint/2010/main" val="1802158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287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Tahoma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Gateware</dc:creator>
  <cp:lastModifiedBy>Gateware</cp:lastModifiedBy>
  <cp:revision>16</cp:revision>
  <dcterms:created xsi:type="dcterms:W3CDTF">2022-01-20T20:22:57Z</dcterms:created>
  <dcterms:modified xsi:type="dcterms:W3CDTF">2022-01-20T21:05:44Z</dcterms:modified>
</cp:coreProperties>
</file>